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0"/>
  </p:notesMasterIdLst>
  <p:sldIdLst>
    <p:sldId id="257" r:id="rId2"/>
    <p:sldId id="284" r:id="rId3"/>
    <p:sldId id="258" r:id="rId4"/>
    <p:sldId id="259" r:id="rId5"/>
    <p:sldId id="260" r:id="rId6"/>
    <p:sldId id="268" r:id="rId7"/>
    <p:sldId id="261" r:id="rId8"/>
    <p:sldId id="262" r:id="rId9"/>
    <p:sldId id="263" r:id="rId10"/>
    <p:sldId id="264" r:id="rId11"/>
    <p:sldId id="265" r:id="rId12"/>
    <p:sldId id="266" r:id="rId13"/>
    <p:sldId id="280" r:id="rId14"/>
    <p:sldId id="267" r:id="rId15"/>
    <p:sldId id="269" r:id="rId16"/>
    <p:sldId id="270" r:id="rId17"/>
    <p:sldId id="271" r:id="rId18"/>
    <p:sldId id="272" r:id="rId19"/>
    <p:sldId id="273" r:id="rId20"/>
    <p:sldId id="274" r:id="rId21"/>
    <p:sldId id="281" r:id="rId22"/>
    <p:sldId id="275" r:id="rId23"/>
    <p:sldId id="276" r:id="rId24"/>
    <p:sldId id="277" r:id="rId25"/>
    <p:sldId id="278" r:id="rId26"/>
    <p:sldId id="282" r:id="rId27"/>
    <p:sldId id="283"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84" autoAdjust="0"/>
  </p:normalViewPr>
  <p:slideViewPr>
    <p:cSldViewPr>
      <p:cViewPr varScale="1">
        <p:scale>
          <a:sx n="48" d="100"/>
          <a:sy n="48" d="100"/>
        </p:scale>
        <p:origin x="-582" y="-90"/>
      </p:cViewPr>
      <p:guideLst>
        <p:guide orient="horz" pos="2160"/>
        <p:guide pos="2880"/>
      </p:guideLst>
    </p:cSldViewPr>
  </p:slideViewPr>
  <p:outlineViewPr>
    <p:cViewPr>
      <p:scale>
        <a:sx n="33" d="100"/>
        <a:sy n="33" d="100"/>
      </p:scale>
      <p:origin x="0" y="5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44300-8806-45FE-A163-5989EBC491CC}" type="datetimeFigureOut">
              <a:rPr lang="en-US" smtClean="0"/>
              <a:t>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BFEDD-1237-4DEC-A597-EAEE84DFF94E}" type="slidenum">
              <a:rPr lang="en-US" smtClean="0"/>
              <a:t>‹#›</a:t>
            </a:fld>
            <a:endParaRPr lang="en-US"/>
          </a:p>
        </p:txBody>
      </p:sp>
    </p:spTree>
    <p:extLst>
      <p:ext uri="{BB962C8B-B14F-4D97-AF65-F5344CB8AC3E}">
        <p14:creationId xmlns:p14="http://schemas.microsoft.com/office/powerpoint/2010/main" val="15767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BFEDD-1237-4DEC-A597-EAEE84DFF94E}" type="slidenum">
              <a:rPr lang="en-US" smtClean="0"/>
              <a:t>1</a:t>
            </a:fld>
            <a:endParaRPr lang="en-US"/>
          </a:p>
        </p:txBody>
      </p:sp>
    </p:spTree>
    <p:extLst>
      <p:ext uri="{BB962C8B-B14F-4D97-AF65-F5344CB8AC3E}">
        <p14:creationId xmlns:p14="http://schemas.microsoft.com/office/powerpoint/2010/main" val="13627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DCC58E0-8A9D-4BAD-989A-25FA485EF2E6}" type="datetimeFigureOut">
              <a:rPr lang="en-US" smtClean="0"/>
              <a:t>1/21/2022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25E3C07-3B6B-47F9-AB71-5FC39A2D7A2D}"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CC58E0-8A9D-4BAD-989A-25FA485EF2E6}"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E3C07-3B6B-47F9-AB71-5FC39A2D7A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25E3C07-3B6B-47F9-AB71-5FC39A2D7A2D}"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CC58E0-8A9D-4BAD-989A-25FA485EF2E6}"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DCC58E0-8A9D-4BAD-989A-25FA485EF2E6}"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25E3C07-3B6B-47F9-AB71-5FC39A2D7A2D}"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DCC58E0-8A9D-4BAD-989A-25FA485EF2E6}" type="datetimeFigureOut">
              <a:rPr lang="en-US" smtClean="0"/>
              <a:t>1/21/2022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25E3C07-3B6B-47F9-AB71-5FC39A2D7A2D}"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DCC58E0-8A9D-4BAD-989A-25FA485EF2E6}"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E3C07-3B6B-47F9-AB71-5FC39A2D7A2D}"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DCC58E0-8A9D-4BAD-989A-25FA485EF2E6}" type="datetimeFigureOut">
              <a:rPr lang="en-US" smtClean="0"/>
              <a:t>1/21/2022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25E3C07-3B6B-47F9-AB71-5FC39A2D7A2D}"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CC58E0-8A9D-4BAD-989A-25FA485EF2E6}"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25E3C07-3B6B-47F9-AB71-5FC39A2D7A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DCC58E0-8A9D-4BAD-989A-25FA485EF2E6}"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25E3C07-3B6B-47F9-AB71-5FC39A2D7A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25E3C07-3B6B-47F9-AB71-5FC39A2D7A2D}"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DCC58E0-8A9D-4BAD-989A-25FA485EF2E6}" type="datetimeFigureOut">
              <a:rPr lang="en-US" smtClean="0"/>
              <a:t>1/21/2022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25E3C07-3B6B-47F9-AB71-5FC39A2D7A2D}"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DCC58E0-8A9D-4BAD-989A-25FA485EF2E6}" type="datetimeFigureOut">
              <a:rPr lang="en-US" smtClean="0"/>
              <a:t>1/21/2022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DCC58E0-8A9D-4BAD-989A-25FA485EF2E6}" type="datetimeFigureOut">
              <a:rPr lang="en-US" smtClean="0"/>
              <a:t>1/21/2022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25E3C07-3B6B-47F9-AB71-5FC39A2D7A2D}"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a:bodyPr>
          <a:lstStyle/>
          <a:p>
            <a:r>
              <a:rPr lang="en-US" b="1" dirty="0"/>
              <a:t>How to </a:t>
            </a:r>
            <a:r>
              <a:rPr lang="en-US" b="1" dirty="0" smtClean="0"/>
              <a:t>Become A TOT Certified Trainer</a:t>
            </a:r>
            <a:endParaRPr lang="en-US"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800"/>
            <a:ext cx="2514600" cy="787231"/>
          </a:xfrm>
          <a:prstGeom prst="rect">
            <a:avLst/>
          </a:prstGeom>
        </p:spPr>
      </p:pic>
      <p:pic>
        <p:nvPicPr>
          <p:cNvPr id="1026" name="Picture 2" descr="C:\Users\JS\Downloads\WhatsApp Image 2022-01-21 at 1.05.30 PM.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6209" y="3810000"/>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533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Enter OTP &gt; Click Verify &amp; Save</a:t>
            </a:r>
            <a:endParaRPr lang="en-US"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124201" y="1675079"/>
            <a:ext cx="2819400" cy="4573321"/>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362631"/>
            <a:ext cx="1438476" cy="495369"/>
          </a:xfrm>
          <a:prstGeom prst="rect">
            <a:avLst/>
          </a:prstGeom>
        </p:spPr>
      </p:pic>
    </p:spTree>
    <p:extLst>
      <p:ext uri="{BB962C8B-B14F-4D97-AF65-F5344CB8AC3E}">
        <p14:creationId xmlns:p14="http://schemas.microsoft.com/office/powerpoint/2010/main" val="1595578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51896"/>
          </a:xfrm>
        </p:spPr>
        <p:txBody>
          <a:bodyPr>
            <a:normAutofit fontScale="90000"/>
          </a:bodyPr>
          <a:lstStyle/>
          <a:p>
            <a:r>
              <a:rPr lang="en-US" b="1" dirty="0" smtClean="0"/>
              <a:t>You will Receive TR ID and Password (</a:t>
            </a:r>
            <a:r>
              <a:rPr lang="en-US" sz="3600" b="1" dirty="0" smtClean="0"/>
              <a:t>on registered mail id</a:t>
            </a:r>
            <a:r>
              <a:rPr lang="en-US" b="1" dirty="0" smtClean="0"/>
              <a:t>) &gt; Click Login Now</a:t>
            </a:r>
            <a:endParaRPr lang="en-US"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8000" y="1676400"/>
            <a:ext cx="3276600" cy="44958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6362631"/>
            <a:ext cx="1438476" cy="495369"/>
          </a:xfrm>
          <a:prstGeom prst="rect">
            <a:avLst/>
          </a:prstGeom>
        </p:spPr>
      </p:pic>
    </p:spTree>
    <p:extLst>
      <p:ext uri="{BB962C8B-B14F-4D97-AF65-F5344CB8AC3E}">
        <p14:creationId xmlns:p14="http://schemas.microsoft.com/office/powerpoint/2010/main" val="3160014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Reset your Password</a:t>
            </a:r>
            <a:endParaRPr lang="en-US"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086600" y="6362631"/>
            <a:ext cx="1438476" cy="495369"/>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600201"/>
            <a:ext cx="6477000" cy="4572000"/>
          </a:xfrm>
          <a:prstGeom prst="rect">
            <a:avLst/>
          </a:prstGeom>
        </p:spPr>
      </p:pic>
    </p:spTree>
    <p:extLst>
      <p:ext uri="{BB962C8B-B14F-4D97-AF65-F5344CB8AC3E}">
        <p14:creationId xmlns:p14="http://schemas.microsoft.com/office/powerpoint/2010/main" val="4092985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15348"/>
            <a:ext cx="4191000" cy="6629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6349379"/>
            <a:ext cx="1438476" cy="495369"/>
          </a:xfrm>
          <a:prstGeom prst="rect">
            <a:avLst/>
          </a:prstGeom>
        </p:spPr>
      </p:pic>
    </p:spTree>
    <p:extLst>
      <p:ext uri="{BB962C8B-B14F-4D97-AF65-F5344CB8AC3E}">
        <p14:creationId xmlns:p14="http://schemas.microsoft.com/office/powerpoint/2010/main" val="3652647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a:bodyPr>
          <a:lstStyle/>
          <a:p>
            <a:r>
              <a:rPr lang="en-US" b="1" dirty="0" smtClean="0"/>
              <a:t>How to Complete your Trainer  Profile on Skill India Portal</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6362631"/>
            <a:ext cx="1438476" cy="495369"/>
          </a:xfrm>
          <a:prstGeom prst="rect">
            <a:avLst/>
          </a:prstGeom>
        </p:spPr>
      </p:pic>
    </p:spTree>
    <p:extLst>
      <p:ext uri="{BB962C8B-B14F-4D97-AF65-F5344CB8AC3E}">
        <p14:creationId xmlns:p14="http://schemas.microsoft.com/office/powerpoint/2010/main" val="2340672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Visit SIP &gt; Click Login</a:t>
            </a:r>
            <a:endParaRPr lang="en-US" b="1"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29934" y="2089365"/>
            <a:ext cx="7047620" cy="3447619"/>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6362631"/>
            <a:ext cx="1438476" cy="495369"/>
          </a:xfrm>
          <a:prstGeom prst="rect">
            <a:avLst/>
          </a:prstGeom>
        </p:spPr>
      </p:pic>
    </p:spTree>
    <p:extLst>
      <p:ext uri="{BB962C8B-B14F-4D97-AF65-F5344CB8AC3E}">
        <p14:creationId xmlns:p14="http://schemas.microsoft.com/office/powerpoint/2010/main" val="2209652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Enter Credentials &gt; Click Login</a:t>
            </a:r>
            <a:endParaRPr lang="en-US"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76400" y="1600200"/>
            <a:ext cx="5257800" cy="48006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6362631"/>
            <a:ext cx="1438476" cy="495369"/>
          </a:xfrm>
          <a:prstGeom prst="rect">
            <a:avLst/>
          </a:prstGeom>
        </p:spPr>
      </p:pic>
    </p:spTree>
    <p:extLst>
      <p:ext uri="{BB962C8B-B14F-4D97-AF65-F5344CB8AC3E}">
        <p14:creationId xmlns:p14="http://schemas.microsoft.com/office/powerpoint/2010/main" val="2894597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Fill Personal Details</a:t>
            </a:r>
            <a:endParaRPr lang="en-US" b="1"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34696" y="1646508"/>
            <a:ext cx="7438096" cy="4333334"/>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352691"/>
            <a:ext cx="1438476" cy="495369"/>
          </a:xfrm>
          <a:prstGeom prst="rect">
            <a:avLst/>
          </a:prstGeom>
        </p:spPr>
      </p:pic>
    </p:spTree>
    <p:extLst>
      <p:ext uri="{BB962C8B-B14F-4D97-AF65-F5344CB8AC3E}">
        <p14:creationId xmlns:p14="http://schemas.microsoft.com/office/powerpoint/2010/main" val="772487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Fill Contact &amp; Address Details</a:t>
            </a:r>
            <a:endParaRPr lang="en-US" b="1"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48982" y="1679841"/>
            <a:ext cx="7409524" cy="4266667"/>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332813"/>
            <a:ext cx="1438476" cy="495369"/>
          </a:xfrm>
          <a:prstGeom prst="rect">
            <a:avLst/>
          </a:prstGeom>
        </p:spPr>
      </p:pic>
    </p:spTree>
    <p:extLst>
      <p:ext uri="{BB962C8B-B14F-4D97-AF65-F5344CB8AC3E}">
        <p14:creationId xmlns:p14="http://schemas.microsoft.com/office/powerpoint/2010/main" val="2468084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Fill Education &amp; Work Details</a:t>
            </a:r>
            <a:endParaRPr lang="en-US"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77553" y="1656032"/>
            <a:ext cx="7352381" cy="4314286"/>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6362631"/>
            <a:ext cx="1438476" cy="495369"/>
          </a:xfrm>
          <a:prstGeom prst="rect">
            <a:avLst/>
          </a:prstGeom>
        </p:spPr>
      </p:pic>
    </p:spTree>
    <p:extLst>
      <p:ext uri="{BB962C8B-B14F-4D97-AF65-F5344CB8AC3E}">
        <p14:creationId xmlns:p14="http://schemas.microsoft.com/office/powerpoint/2010/main" val="1439157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National Skill Development Corporation</a:t>
            </a:r>
            <a:endParaRPr lang="en-US" b="1"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1447800"/>
            <a:ext cx="4038600" cy="4800601"/>
          </a:xfrm>
        </p:spPr>
      </p:pic>
      <p:sp>
        <p:nvSpPr>
          <p:cNvPr id="6" name="Content Placeholder 5"/>
          <p:cNvSpPr>
            <a:spLocks noGrp="1"/>
          </p:cNvSpPr>
          <p:nvPr>
            <p:ph sz="half" idx="1"/>
          </p:nvPr>
        </p:nvSpPr>
        <p:spPr/>
        <p:txBody>
          <a:bodyPr/>
          <a:lstStyle/>
          <a:p>
            <a:r>
              <a:rPr lang="en-US" dirty="0"/>
              <a:t>NSDC aims to promote skill development by catalyzing creation of large, quality and for-profit vocational institutions. Further, the </a:t>
            </a:r>
            <a:r>
              <a:rPr lang="en-US" dirty="0" smtClean="0"/>
              <a:t>organization </a:t>
            </a:r>
            <a:r>
              <a:rPr lang="en-US" dirty="0"/>
              <a:t>provides funding to build scalable and profitable vocational training initiatives.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362631"/>
            <a:ext cx="1438476" cy="495369"/>
          </a:xfrm>
          <a:prstGeom prst="rect">
            <a:avLst/>
          </a:prstGeom>
        </p:spPr>
      </p:pic>
    </p:spTree>
    <p:extLst>
      <p:ext uri="{BB962C8B-B14F-4D97-AF65-F5344CB8AC3E}">
        <p14:creationId xmlns:p14="http://schemas.microsoft.com/office/powerpoint/2010/main" val="2590249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Fill all the Details &gt; Click Save Changes</a:t>
            </a:r>
            <a:endParaRPr lang="en-US"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06124" y="1741746"/>
            <a:ext cx="7495239" cy="4142857"/>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922" y="6324458"/>
            <a:ext cx="1438476" cy="495369"/>
          </a:xfrm>
          <a:prstGeom prst="rect">
            <a:avLst/>
          </a:prstGeom>
        </p:spPr>
      </p:pic>
    </p:spTree>
    <p:extLst>
      <p:ext uri="{BB962C8B-B14F-4D97-AF65-F5344CB8AC3E}">
        <p14:creationId xmlns:p14="http://schemas.microsoft.com/office/powerpoint/2010/main" val="741833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374" y="228600"/>
            <a:ext cx="5181599" cy="61150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659" y="6343650"/>
            <a:ext cx="1438476" cy="495369"/>
          </a:xfrm>
          <a:prstGeom prst="rect">
            <a:avLst/>
          </a:prstGeom>
        </p:spPr>
      </p:pic>
    </p:spTree>
    <p:extLst>
      <p:ext uri="{BB962C8B-B14F-4D97-AF65-F5344CB8AC3E}">
        <p14:creationId xmlns:p14="http://schemas.microsoft.com/office/powerpoint/2010/main" val="4113810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143000"/>
          </a:xfrm>
        </p:spPr>
        <p:txBody>
          <a:bodyPr>
            <a:normAutofit/>
          </a:bodyPr>
          <a:lstStyle/>
          <a:p>
            <a:r>
              <a:rPr lang="en-US" b="1" dirty="0" smtClean="0"/>
              <a:t>How to Add Training Request</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6312934"/>
            <a:ext cx="1438476" cy="495369"/>
          </a:xfrm>
          <a:prstGeom prst="rect">
            <a:avLst/>
          </a:prstGeom>
        </p:spPr>
      </p:pic>
    </p:spTree>
    <p:extLst>
      <p:ext uri="{BB962C8B-B14F-4D97-AF65-F5344CB8AC3E}">
        <p14:creationId xmlns:p14="http://schemas.microsoft.com/office/powerpoint/2010/main" val="558616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Login your TR Profile &gt; Click Search &amp; Apply</a:t>
            </a:r>
            <a:endParaRPr lang="en-US" sz="2800"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1625" y="1703725"/>
            <a:ext cx="8504238" cy="4218899"/>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664" y="6362631"/>
            <a:ext cx="1438476" cy="495369"/>
          </a:xfrm>
          <a:prstGeom prst="rect">
            <a:avLst/>
          </a:prstGeom>
        </p:spPr>
      </p:pic>
    </p:spTree>
    <p:extLst>
      <p:ext uri="{BB962C8B-B14F-4D97-AF65-F5344CB8AC3E}">
        <p14:creationId xmlns:p14="http://schemas.microsoft.com/office/powerpoint/2010/main" val="2521804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512511" cy="1143000"/>
          </a:xfrm>
        </p:spPr>
        <p:txBody>
          <a:bodyPr/>
          <a:lstStyle/>
          <a:p>
            <a:r>
              <a:rPr lang="en-US" b="1" dirty="0" smtClean="0"/>
              <a:t>Click Add Training Request</a:t>
            </a:r>
            <a:endParaRPr lang="en-US"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1625" y="2032600"/>
            <a:ext cx="8504238" cy="3561149"/>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362631"/>
            <a:ext cx="1438476" cy="495369"/>
          </a:xfrm>
          <a:prstGeom prst="rect">
            <a:avLst/>
          </a:prstGeom>
        </p:spPr>
      </p:pic>
    </p:spTree>
    <p:extLst>
      <p:ext uri="{BB962C8B-B14F-4D97-AF65-F5344CB8AC3E}">
        <p14:creationId xmlns:p14="http://schemas.microsoft.com/office/powerpoint/2010/main" val="3591032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b="1" dirty="0" smtClean="0"/>
              <a:t>Fill the Details &gt; Click Add Training Request</a:t>
            </a:r>
            <a:endParaRPr lang="en-US"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88689" y="1527175"/>
            <a:ext cx="5130110" cy="45720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372569"/>
            <a:ext cx="1438476" cy="495369"/>
          </a:xfrm>
          <a:prstGeom prst="rect">
            <a:avLst/>
          </a:prstGeom>
        </p:spPr>
      </p:pic>
    </p:spTree>
    <p:extLst>
      <p:ext uri="{BB962C8B-B14F-4D97-AF65-F5344CB8AC3E}">
        <p14:creationId xmlns:p14="http://schemas.microsoft.com/office/powerpoint/2010/main" val="2022727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Steps after Training Request Applied</a:t>
            </a:r>
            <a:endParaRPr lang="en-US" b="1" dirty="0"/>
          </a:p>
        </p:txBody>
      </p:sp>
      <p:sp>
        <p:nvSpPr>
          <p:cNvPr id="3" name="Content Placeholder 2"/>
          <p:cNvSpPr>
            <a:spLocks noGrp="1"/>
          </p:cNvSpPr>
          <p:nvPr>
            <p:ph sz="quarter" idx="1"/>
          </p:nvPr>
        </p:nvSpPr>
        <p:spPr>
          <a:xfrm>
            <a:off x="301752" y="1527048"/>
            <a:ext cx="8503920" cy="4645152"/>
          </a:xfrm>
        </p:spPr>
        <p:txBody>
          <a:bodyPr/>
          <a:lstStyle/>
          <a:p>
            <a:r>
              <a:rPr lang="en-US" dirty="0" smtClean="0"/>
              <a:t>Complete the Payment Procedure</a:t>
            </a:r>
          </a:p>
          <a:p>
            <a:r>
              <a:rPr lang="en-US" dirty="0" smtClean="0"/>
              <a:t>Give your Assessment on Scheduled Date</a:t>
            </a:r>
          </a:p>
          <a:p>
            <a:r>
              <a:rPr lang="en-US" dirty="0" smtClean="0"/>
              <a:t>Check your Result </a:t>
            </a:r>
          </a:p>
          <a:p>
            <a:r>
              <a:rPr lang="en-US" dirty="0" smtClean="0"/>
              <a:t>Apply for Certificate</a:t>
            </a:r>
          </a:p>
          <a:p>
            <a:r>
              <a:rPr lang="en-US" dirty="0" smtClean="0"/>
              <a:t>Download your TOT Certificate from SIP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6362631"/>
            <a:ext cx="1438476" cy="49536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267200"/>
            <a:ext cx="7010399" cy="1981200"/>
          </a:xfrm>
          <a:prstGeom prst="rect">
            <a:avLst/>
          </a:prstGeom>
        </p:spPr>
      </p:pic>
    </p:spTree>
    <p:extLst>
      <p:ext uri="{BB962C8B-B14F-4D97-AF65-F5344CB8AC3E}">
        <p14:creationId xmlns:p14="http://schemas.microsoft.com/office/powerpoint/2010/main" val="4226037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6362631"/>
            <a:ext cx="1438476" cy="495369"/>
          </a:xfrm>
          <a:prstGeom prst="rect">
            <a:avLst/>
          </a:prstGeom>
        </p:spPr>
      </p:pic>
      <p:pic>
        <p:nvPicPr>
          <p:cNvPr id="1026" name="Picture 2" descr="C:\Users\JS\Downloads\Untitled Diagram (4)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8600"/>
            <a:ext cx="4724400" cy="638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497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r>
              <a:rPr lang="en-US" b="1" dirty="0" smtClean="0"/>
              <a:t>Thank You</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412" y="6352691"/>
            <a:ext cx="1438476" cy="495369"/>
          </a:xfrm>
          <a:prstGeom prst="rect">
            <a:avLst/>
          </a:prstGeom>
        </p:spPr>
      </p:pic>
    </p:spTree>
    <p:extLst>
      <p:ext uri="{BB962C8B-B14F-4D97-AF65-F5344CB8AC3E}">
        <p14:creationId xmlns:p14="http://schemas.microsoft.com/office/powerpoint/2010/main" val="3913856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Sector Skill Councils</a:t>
            </a:r>
            <a:endParaRPr lang="en-US" b="1" dirty="0"/>
          </a:p>
        </p:txBody>
      </p:sp>
      <p:sp>
        <p:nvSpPr>
          <p:cNvPr id="3" name="Content Placeholder 2"/>
          <p:cNvSpPr>
            <a:spLocks noGrp="1"/>
          </p:cNvSpPr>
          <p:nvPr>
            <p:ph sz="quarter" idx="1"/>
          </p:nvPr>
        </p:nvSpPr>
        <p:spPr/>
        <p:txBody>
          <a:bodyPr/>
          <a:lstStyle/>
          <a:p>
            <a:r>
              <a:rPr lang="en-US" dirty="0" smtClean="0"/>
              <a:t>SSCs are the main pillars of NSDC that plays a vital role in bridging the gap between What the industry demands and What the skilling requirements ought to be.</a:t>
            </a:r>
          </a:p>
          <a:p>
            <a:r>
              <a:rPr lang="en-US" dirty="0" smtClean="0"/>
              <a:t>SSCs give the National Occupational Standards that contribute to the Skilling Industry. NSDC helps SSC with funds to grow and regulate their working.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904" y="6353481"/>
            <a:ext cx="1438476" cy="495369"/>
          </a:xfrm>
          <a:prstGeom prst="rect">
            <a:avLst/>
          </a:prstGeom>
        </p:spPr>
      </p:pic>
    </p:spTree>
    <p:extLst>
      <p:ext uri="{BB962C8B-B14F-4D97-AF65-F5344CB8AC3E}">
        <p14:creationId xmlns:p14="http://schemas.microsoft.com/office/powerpoint/2010/main" val="3722055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Role of SSCs</a:t>
            </a:r>
            <a:endParaRPr lang="en-US" b="1" dirty="0"/>
          </a:p>
        </p:txBody>
      </p:sp>
      <p:sp>
        <p:nvSpPr>
          <p:cNvPr id="3" name="Content Placeholder 2"/>
          <p:cNvSpPr>
            <a:spLocks noGrp="1"/>
          </p:cNvSpPr>
          <p:nvPr>
            <p:ph sz="quarter" idx="1"/>
          </p:nvPr>
        </p:nvSpPr>
        <p:spPr/>
        <p:txBody>
          <a:bodyPr>
            <a:normAutofit/>
          </a:bodyPr>
          <a:lstStyle/>
          <a:p>
            <a:r>
              <a:rPr lang="en-US" dirty="0" smtClean="0"/>
              <a:t>Identification of Skill Development Needs.</a:t>
            </a:r>
          </a:p>
          <a:p>
            <a:r>
              <a:rPr lang="en-US" dirty="0" smtClean="0"/>
              <a:t>Determining Skills/competency standards and Qualifications.</a:t>
            </a:r>
          </a:p>
          <a:p>
            <a:r>
              <a:rPr lang="en-US" dirty="0" smtClean="0"/>
              <a:t>Developing and Maintaining Skills Inventory.</a:t>
            </a:r>
          </a:p>
          <a:p>
            <a:r>
              <a:rPr lang="en-US" dirty="0" smtClean="0"/>
              <a:t>Standardization of Affiliation, Accreditation, Examination and Certification Process.</a:t>
            </a:r>
          </a:p>
          <a:p>
            <a:r>
              <a:rPr lang="en-US" dirty="0" smtClean="0"/>
              <a:t>Plan and facilitate the execution of Training of Trainers along the NSDC and States. </a:t>
            </a:r>
          </a:p>
          <a:p>
            <a:endParaRPr lang="en-US" sz="2400" dirty="0" smtClean="0"/>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6362631"/>
            <a:ext cx="1438476" cy="495369"/>
          </a:xfrm>
          <a:prstGeom prst="rect">
            <a:avLst/>
          </a:prstGeom>
        </p:spPr>
      </p:pic>
    </p:spTree>
    <p:extLst>
      <p:ext uri="{BB962C8B-B14F-4D97-AF65-F5344CB8AC3E}">
        <p14:creationId xmlns:p14="http://schemas.microsoft.com/office/powerpoint/2010/main" val="1778037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Qualification Pack ( QP CODE)</a:t>
            </a:r>
            <a:endParaRPr lang="en-US" b="1" dirty="0"/>
          </a:p>
        </p:txBody>
      </p:sp>
      <p:sp>
        <p:nvSpPr>
          <p:cNvPr id="3" name="Content Placeholder 2"/>
          <p:cNvSpPr>
            <a:spLocks noGrp="1"/>
          </p:cNvSpPr>
          <p:nvPr>
            <p:ph sz="quarter" idx="1"/>
          </p:nvPr>
        </p:nvSpPr>
        <p:spPr/>
        <p:txBody>
          <a:bodyPr/>
          <a:lstStyle/>
          <a:p>
            <a:r>
              <a:rPr lang="en-US" dirty="0" smtClean="0"/>
              <a:t>A QP is a set of NOs aligned to various job roles. A QP is available for every job role in each industry sector. Thus National Skills Qualification Framework (NSQF) theoretically makes it possible to drive competency based training for each job role in each job sector. It states necessary qualifications and experience required in sector and teaching respectively.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6362631"/>
            <a:ext cx="1438476" cy="495369"/>
          </a:xfrm>
          <a:prstGeom prst="rect">
            <a:avLst/>
          </a:prstGeom>
        </p:spPr>
      </p:pic>
    </p:spTree>
    <p:extLst>
      <p:ext uri="{BB962C8B-B14F-4D97-AF65-F5344CB8AC3E}">
        <p14:creationId xmlns:p14="http://schemas.microsoft.com/office/powerpoint/2010/main" val="3861424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a:bodyPr>
          <a:lstStyle/>
          <a:p>
            <a:r>
              <a:rPr lang="en-US" b="1" dirty="0" smtClean="0"/>
              <a:t>How to Generate New Trainer ID on Skill India Portal</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6362631"/>
            <a:ext cx="1438476" cy="495369"/>
          </a:xfrm>
          <a:prstGeom prst="rect">
            <a:avLst/>
          </a:prstGeom>
        </p:spPr>
      </p:pic>
    </p:spTree>
    <p:extLst>
      <p:ext uri="{BB962C8B-B14F-4D97-AF65-F5344CB8AC3E}">
        <p14:creationId xmlns:p14="http://schemas.microsoft.com/office/powerpoint/2010/main" val="4002920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Visit SIP &gt; Click Login</a:t>
            </a:r>
            <a:endParaRPr lang="en-US" b="1" dirty="0"/>
          </a:p>
        </p:txBody>
      </p:sp>
      <p:pic>
        <p:nvPicPr>
          <p:cNvPr id="8"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20410" y="2027460"/>
            <a:ext cx="7066667" cy="3571429"/>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362631"/>
            <a:ext cx="1438476" cy="495369"/>
          </a:xfrm>
          <a:prstGeom prst="rect">
            <a:avLst/>
          </a:prstGeom>
        </p:spPr>
      </p:pic>
    </p:spTree>
    <p:extLst>
      <p:ext uri="{BB962C8B-B14F-4D97-AF65-F5344CB8AC3E}">
        <p14:creationId xmlns:p14="http://schemas.microsoft.com/office/powerpoint/2010/main" val="2822079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Click Register Now</a:t>
            </a:r>
            <a:endParaRPr lang="en-US" b="1" dirty="0"/>
          </a:p>
        </p:txBody>
      </p:sp>
      <p:pic>
        <p:nvPicPr>
          <p:cNvPr id="8"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363267" y="1646508"/>
            <a:ext cx="2380953" cy="4333334"/>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362631"/>
            <a:ext cx="1438476" cy="495369"/>
          </a:xfrm>
          <a:prstGeom prst="rect">
            <a:avLst/>
          </a:prstGeom>
        </p:spPr>
      </p:pic>
    </p:spTree>
    <p:extLst>
      <p:ext uri="{BB962C8B-B14F-4D97-AF65-F5344CB8AC3E}">
        <p14:creationId xmlns:p14="http://schemas.microsoft.com/office/powerpoint/2010/main" val="4214499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Fill Details &gt; Click Register</a:t>
            </a:r>
            <a:endParaRPr lang="en-US"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382315" y="1632222"/>
            <a:ext cx="2342857" cy="4361905"/>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362631"/>
            <a:ext cx="1438476" cy="495369"/>
          </a:xfrm>
          <a:prstGeom prst="rect">
            <a:avLst/>
          </a:prstGeom>
        </p:spPr>
      </p:pic>
    </p:spTree>
    <p:extLst>
      <p:ext uri="{BB962C8B-B14F-4D97-AF65-F5344CB8AC3E}">
        <p14:creationId xmlns:p14="http://schemas.microsoft.com/office/powerpoint/2010/main" val="24253876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333</TotalTime>
  <Words>367</Words>
  <Application>Microsoft Office PowerPoint</Application>
  <PresentationFormat>On-screen Show (4:3)</PresentationFormat>
  <Paragraphs>40</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How to Become A TOT Certified Trainer</vt:lpstr>
      <vt:lpstr>National Skill Development Corporation</vt:lpstr>
      <vt:lpstr>Sector Skill Councils</vt:lpstr>
      <vt:lpstr>Role of SSCs</vt:lpstr>
      <vt:lpstr>Qualification Pack ( QP CODE)</vt:lpstr>
      <vt:lpstr>How to Generate New Trainer ID on Skill India Portal</vt:lpstr>
      <vt:lpstr>Visit SIP &gt; Click Login</vt:lpstr>
      <vt:lpstr>Click Register Now</vt:lpstr>
      <vt:lpstr>Fill Details &gt; Click Register</vt:lpstr>
      <vt:lpstr>Enter OTP &gt; Click Verify &amp; Save</vt:lpstr>
      <vt:lpstr>You will Receive TR ID and Password (on registered mail id) &gt; Click Login Now</vt:lpstr>
      <vt:lpstr>Reset your Password</vt:lpstr>
      <vt:lpstr>PowerPoint Presentation</vt:lpstr>
      <vt:lpstr>How to Complete your Trainer  Profile on Skill India Portal</vt:lpstr>
      <vt:lpstr>Visit SIP &gt; Click Login</vt:lpstr>
      <vt:lpstr>Enter Credentials &gt; Click Login</vt:lpstr>
      <vt:lpstr>Fill Personal Details</vt:lpstr>
      <vt:lpstr>Fill Contact &amp; Address Details</vt:lpstr>
      <vt:lpstr>Fill Education &amp; Work Details</vt:lpstr>
      <vt:lpstr>Fill all the Details &gt; Click Save Changes</vt:lpstr>
      <vt:lpstr>PowerPoint Presentation</vt:lpstr>
      <vt:lpstr>How to Add Training Request</vt:lpstr>
      <vt:lpstr>Login your TR Profile &gt; Click Search &amp; Apply</vt:lpstr>
      <vt:lpstr>Click Add Training Request</vt:lpstr>
      <vt:lpstr>Fill the Details &gt; Click Add Training Request</vt:lpstr>
      <vt:lpstr>Steps after Training Request Applied</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Become TOT Certified Trainer</dc:title>
  <dc:creator>JS</dc:creator>
  <cp:lastModifiedBy>JS</cp:lastModifiedBy>
  <cp:revision>36</cp:revision>
  <dcterms:created xsi:type="dcterms:W3CDTF">2022-01-20T06:15:41Z</dcterms:created>
  <dcterms:modified xsi:type="dcterms:W3CDTF">2022-01-21T09:53:45Z</dcterms:modified>
</cp:coreProperties>
</file>